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3" r:id="rId18"/>
    <p:sldId id="289" r:id="rId19"/>
    <p:sldId id="290" r:id="rId20"/>
    <p:sldId id="292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2018 -3496,5 (34,9%)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2019 – 3620,6 (46,2%)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2020</a:t>
          </a:r>
          <a:r>
            <a:rPr lang="ru-RU" sz="1100" dirty="0" smtClean="0"/>
            <a:t> – </a:t>
          </a:r>
          <a:r>
            <a:rPr lang="ru-RU" sz="1200" b="1" dirty="0" smtClean="0"/>
            <a:t>3738,7(45,3%)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2018- 57,6 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2019 57,6 (0,7%)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2020-57,6 (0,7%)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2018 – 6475,7 (64,6%)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2019- 4156,1 (53,1%)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2020- 4449,8 (54,0%)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2018 -3496,5 (34,9%)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– 3620,6 (46,2%)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</a:t>
          </a:r>
          <a:r>
            <a:rPr lang="ru-RU" sz="1100" kern="1200" dirty="0" smtClean="0"/>
            <a:t> – </a:t>
          </a:r>
          <a:r>
            <a:rPr lang="ru-RU" sz="1200" b="1" kern="1200" dirty="0" smtClean="0"/>
            <a:t>3738,7(45,3%)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2018- 57,6 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57,6 (0,7%)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2020-57,6 (0,7%)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2018 – 6475,7 (64,6%)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2019- 4156,1 (53,1%)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2020- 4449,8 (54,0%)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2019 и 2020 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Вознесенского 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2018-2020 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Вознесенского 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2017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(9963,8 </a:t>
            </a:r>
            <a:r>
              <a:rPr lang="ru-RU" sz="1600" b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(73,2тыс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57626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качественными жилищно-коммунальными услугами населения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205038"/>
            <a:ext cx="3562350" cy="863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и туризма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310188" y="4387850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21300" y="4918075"/>
            <a:ext cx="3605213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2017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493250" cy="5343525"/>
        </p:xfrm>
        <a:graphic>
          <a:graphicData uri="http://schemas.openxmlformats.org/presentationml/2006/ole">
            <p:oleObj spid="_x0000_s20486" name="Worksheet" r:id="rId3" imgW="9496349" imgH="5343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Вознесенского 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«Вознесенский </a:t>
            </a:r>
            <a:r>
              <a:rPr lang="ru-RU" altLang="ru-RU" sz="1600" dirty="0" smtClean="0">
                <a:latin typeface="Constantia" pitchFamily="18" charset="0"/>
              </a:rPr>
              <a:t>СДК»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3730,8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2228,8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2587,4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Вознесенского 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Вознесенского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3485,6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3248,8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3248,8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1331640" y="1196752"/>
            <a:ext cx="64439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 smtClean="0"/>
              <a:t>Расходы на содержание автомобильных дорог общего пользования местного значения </a:t>
            </a:r>
            <a:r>
              <a:rPr lang="ru-RU" altLang="ru-RU" sz="1600" b="1" i="1" dirty="0"/>
              <a:t>предусмотрены </a:t>
            </a:r>
            <a:r>
              <a:rPr lang="ru-RU" altLang="ru-RU" sz="1600" b="1" i="1" dirty="0" smtClean="0"/>
              <a:t> </a:t>
            </a:r>
            <a:r>
              <a:rPr lang="ru-RU" altLang="ru-RU" sz="1600" b="1" i="1" dirty="0"/>
              <a:t>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7544" y="2204864"/>
          <a:ext cx="8316220" cy="1517076"/>
        </p:xfrm>
        <a:graphic>
          <a:graphicData uri="http://schemas.openxmlformats.org/drawingml/2006/table">
            <a:tbl>
              <a:tblPr/>
              <a:tblGrid>
                <a:gridCol w="2851595"/>
                <a:gridCol w="1710957"/>
                <a:gridCol w="2091169"/>
                <a:gridCol w="1662499"/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1288,1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1513,5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1579,4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5649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080"/>
            <a:ext cx="439248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249,4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</a:t>
            </a:r>
            <a:r>
              <a:rPr lang="ru-RU" b="1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Вознесенского сельского поселения </a:t>
            </a:r>
            <a:r>
              <a:rPr lang="ru-RU" altLang="ru-RU" b="1" i="1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Вознесенского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Вознесенского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Вознесенского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2018-2020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Вознесенского 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/>
              <a:t>Вознесенского сельского поселения на </a:t>
            </a:r>
            <a:r>
              <a:rPr lang="ru-RU" sz="1600" dirty="0" smtClean="0"/>
              <a:t>2018-2020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/>
              <a:t>Вознесенского сельского поселения Морозовского района на </a:t>
            </a:r>
            <a:r>
              <a:rPr lang="ru-RU" dirty="0" smtClean="0"/>
              <a:t>2018 </a:t>
            </a:r>
            <a:r>
              <a:rPr lang="ru-RU" dirty="0"/>
              <a:t>год и плановый период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2020 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Основные направления бюджетной и налоговой политики Вознесенского сельского поселения на </a:t>
            </a:r>
            <a:r>
              <a:rPr lang="ru-RU" sz="1600" dirty="0" smtClean="0"/>
              <a:t>2018-2020 </a:t>
            </a:r>
            <a:r>
              <a:rPr lang="ru-RU" sz="1600" dirty="0"/>
              <a:t>годы (Постановление Администрации  Вознесенского сельского поселения </a:t>
            </a:r>
            <a:r>
              <a:rPr lang="ru-RU" sz="1600" dirty="0" smtClean="0"/>
              <a:t>24.10.2017 </a:t>
            </a:r>
            <a:r>
              <a:rPr lang="ru-RU" sz="1600" dirty="0"/>
              <a:t>№ </a:t>
            </a:r>
            <a:r>
              <a:rPr lang="ru-RU" sz="1600" dirty="0" smtClean="0"/>
              <a:t>38)</a:t>
            </a:r>
            <a:endParaRPr lang="ru-RU" sz="1600" dirty="0"/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2018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период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2019-2020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бюджет (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2018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 dirty="0" smtClean="0">
                <a:solidFill>
                  <a:srgbClr val="663300"/>
                </a:solidFill>
              </a:rPr>
              <a:t>2019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2020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Вознесенского 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10 029,8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10 037,0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7 834,3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7 834,3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8 246,1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8 246,1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2746</TotalTime>
  <Words>1163</Words>
  <Application>Microsoft Office PowerPoint</Application>
  <PresentationFormat>Экран (4:3)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297</cp:revision>
  <dcterms:created xsi:type="dcterms:W3CDTF">2013-11-12T07:49:12Z</dcterms:created>
  <dcterms:modified xsi:type="dcterms:W3CDTF">2018-02-20T09:51:20Z</dcterms:modified>
</cp:coreProperties>
</file>