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1"/>
  </p:notes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9" r:id="rId18"/>
    <p:sldId id="290" r:id="rId19"/>
    <p:sldId id="292" r:id="rId20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2022 </a:t>
          </a:r>
          <a:r>
            <a:rPr lang="ru-RU" sz="1200" b="1" dirty="0" smtClean="0"/>
            <a:t>-3496,5 (34,9%)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2023 </a:t>
          </a:r>
          <a:r>
            <a:rPr lang="ru-RU" sz="1200" b="1" dirty="0" smtClean="0"/>
            <a:t>– 3620,6 (46,2%)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2024</a:t>
          </a:r>
          <a:r>
            <a:rPr lang="ru-RU" sz="1100" dirty="0" smtClean="0"/>
            <a:t> </a:t>
          </a:r>
          <a:r>
            <a:rPr lang="ru-RU" sz="1100" dirty="0" smtClean="0"/>
            <a:t>– </a:t>
          </a:r>
          <a:r>
            <a:rPr lang="ru-RU" sz="1200" b="1" dirty="0" smtClean="0"/>
            <a:t>3738,7(45,3%)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2022 </a:t>
          </a:r>
          <a:r>
            <a:rPr lang="ru-RU" sz="1200" b="1" dirty="0" smtClean="0"/>
            <a:t>57,6 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2023 </a:t>
          </a:r>
          <a:r>
            <a:rPr lang="ru-RU" sz="1200" b="1" dirty="0" smtClean="0"/>
            <a:t>57,6 (0,7%)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2024-57,6 </a:t>
          </a:r>
          <a:r>
            <a:rPr lang="ru-RU" sz="1200" b="1" dirty="0" smtClean="0"/>
            <a:t>(0,7%)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2022– </a:t>
          </a:r>
          <a:r>
            <a:rPr lang="ru-RU" sz="1100" b="1" dirty="0" smtClean="0"/>
            <a:t>6475,7 (64,6%)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2023- </a:t>
          </a:r>
          <a:r>
            <a:rPr lang="ru-RU" sz="1100" b="1" dirty="0" smtClean="0"/>
            <a:t>4156,1 (53,1%)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2024- </a:t>
          </a:r>
          <a:r>
            <a:rPr lang="ru-RU" sz="1100" b="1" dirty="0" smtClean="0"/>
            <a:t>4449,8 (54,0%)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2022 </a:t>
          </a:r>
          <a:r>
            <a:rPr lang="ru-RU" sz="1200" b="1" kern="1200" dirty="0" smtClean="0"/>
            <a:t>-3496,5 (34,9%)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2023 </a:t>
          </a:r>
          <a:r>
            <a:rPr lang="ru-RU" sz="1200" b="1" kern="1200" dirty="0" smtClean="0"/>
            <a:t>– 3620,6 (46,2%)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2024</a:t>
          </a:r>
          <a:r>
            <a:rPr lang="ru-RU" sz="1100" kern="1200" dirty="0" smtClean="0"/>
            <a:t> </a:t>
          </a:r>
          <a:r>
            <a:rPr lang="ru-RU" sz="1100" kern="1200" dirty="0" smtClean="0"/>
            <a:t>– </a:t>
          </a:r>
          <a:r>
            <a:rPr lang="ru-RU" sz="1200" b="1" kern="1200" dirty="0" smtClean="0"/>
            <a:t>3738,7(45,3%)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2022 </a:t>
          </a:r>
          <a:r>
            <a:rPr lang="ru-RU" sz="1200" b="1" kern="1200" dirty="0" smtClean="0"/>
            <a:t>57,6 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2023 </a:t>
          </a:r>
          <a:r>
            <a:rPr lang="ru-RU" sz="1200" b="1" kern="1200" dirty="0" smtClean="0"/>
            <a:t>57,6 (0,7%)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2024-57,6 </a:t>
          </a:r>
          <a:r>
            <a:rPr lang="ru-RU" sz="1200" b="1" kern="1200" dirty="0" smtClean="0"/>
            <a:t>(0,7%)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2022– </a:t>
          </a:r>
          <a:r>
            <a:rPr lang="ru-RU" sz="1100" b="1" kern="1200" dirty="0" smtClean="0"/>
            <a:t>6475,7 (64,6%)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2023- </a:t>
          </a:r>
          <a:r>
            <a:rPr lang="ru-RU" sz="1100" b="1" kern="1200" dirty="0" smtClean="0"/>
            <a:t>4156,1 (53,1%)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2024- </a:t>
          </a:r>
          <a:r>
            <a:rPr lang="ru-RU" sz="1100" b="1" kern="1200" dirty="0" smtClean="0"/>
            <a:t>4449,8 (54,0%)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55D-B4D9-4BC3-9811-D3E0A840004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18FD-0EA6-4887-AD8C-B65959031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Вознесенского 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2022-2024 </a:t>
              </a:r>
              <a:r>
                <a:rPr lang="ru-RU" altLang="ru-RU" sz="1800" dirty="0" smtClean="0">
                  <a:latin typeface="Constantia" pitchFamily="18" charset="0"/>
                </a:rPr>
                <a:t>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Вознесенского 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2022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(8555,0 </a:t>
            </a:r>
            <a:r>
              <a:rPr lang="ru-RU" sz="1600" b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(86,6 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7915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 smtClean="0"/>
              <a:t>Обеспечение качественными коммунальными услугами населения и повышения уровня благоустройства территории Вознесенского сельского поселения </a:t>
            </a:r>
            <a:endParaRPr lang="ru-RU" sz="1100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420888"/>
            <a:ext cx="3562350" cy="647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Пожарная безопасность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</a:t>
            </a:r>
            <a:r>
              <a:rPr lang="ru-RU" sz="1100" dirty="0" smtClean="0">
                <a:solidFill>
                  <a:schemeClr val="tx1"/>
                </a:solidFill>
              </a:rPr>
              <a:t>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292080" y="4437112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64088" y="4869160"/>
            <a:ext cx="3562425" cy="5140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2022году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144000" cy="5353050"/>
        </p:xfrm>
        <a:graphic>
          <a:graphicData uri="http://schemas.openxmlformats.org/presentationml/2006/ole">
            <p:oleObj spid="_x0000_s20486" name="Worksheet" r:id="rId3" imgW="9401130" imgH="53529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Вознесенского 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«Вознесенский </a:t>
            </a:r>
            <a:r>
              <a:rPr lang="ru-RU" altLang="ru-RU" sz="1600" dirty="0" smtClean="0">
                <a:latin typeface="Constantia" pitchFamily="18" charset="0"/>
              </a:rPr>
              <a:t>СДК»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2022год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4205,0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164,2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3 047,6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Вознесенского 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Вознесенского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4260,2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3938,9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3940,8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263,7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193,7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402,1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</a:t>
            </a:r>
            <a:r>
              <a:rPr lang="ru-RU" altLang="ru-RU" b="1" i="1" dirty="0" smtClean="0"/>
              <a:t>коммунального </a:t>
            </a:r>
            <a:r>
              <a:rPr lang="ru-RU" altLang="ru-RU" b="1" i="1" dirty="0"/>
              <a:t>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427,5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</a:t>
            </a:r>
            <a:r>
              <a:rPr lang="ru-RU" b="1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Вознесенского сельского поселения </a:t>
            </a:r>
            <a:r>
              <a:rPr lang="ru-RU" altLang="ru-RU" b="1" i="1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Вознесенского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Вознесенского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Вознесенского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2022-2024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Вознесенского 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/>
              <a:t>Вознесенского сельского поселения на </a:t>
            </a:r>
            <a:r>
              <a:rPr lang="ru-RU" sz="1600" dirty="0" smtClean="0"/>
              <a:t>2022-2024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/>
              <a:t>Вознесенского сельского поселения Морозовского района на </a:t>
            </a:r>
            <a:r>
              <a:rPr lang="ru-RU" dirty="0" smtClean="0"/>
              <a:t>2022 </a:t>
            </a:r>
            <a:r>
              <a:rPr lang="ru-RU" dirty="0"/>
              <a:t>год и плановый период </a:t>
            </a:r>
            <a:r>
              <a:rPr lang="ru-RU" dirty="0" smtClean="0"/>
              <a:t>2023 </a:t>
            </a:r>
            <a:r>
              <a:rPr lang="ru-RU" dirty="0"/>
              <a:t>и </a:t>
            </a:r>
            <a:r>
              <a:rPr lang="ru-RU" dirty="0" smtClean="0"/>
              <a:t>2024 </a:t>
            </a:r>
            <a:r>
              <a:rPr lang="ru-RU" dirty="0" smtClean="0"/>
              <a:t>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Основные направления бюджетной и налоговой политики Вознесенского сельского поселения на </a:t>
            </a:r>
            <a:r>
              <a:rPr lang="ru-RU" sz="1600" dirty="0" smtClean="0"/>
              <a:t>2022-2024 </a:t>
            </a:r>
            <a:r>
              <a:rPr lang="ru-RU" sz="1600" dirty="0"/>
              <a:t>годы (Постановление Администрации  Вознесенского сельского поселения </a:t>
            </a:r>
            <a:r>
              <a:rPr lang="ru-RU" sz="1600" dirty="0" smtClean="0"/>
              <a:t>10.11.2021 </a:t>
            </a:r>
            <a:r>
              <a:rPr lang="ru-RU" sz="1600" dirty="0" smtClean="0"/>
              <a:t>№</a:t>
            </a:r>
            <a:r>
              <a:rPr lang="ru-RU" sz="1600" dirty="0" smtClean="0"/>
              <a:t>47 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2019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период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2020-2021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бюджет (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2022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 dirty="0" smtClean="0">
                <a:solidFill>
                  <a:srgbClr val="663300"/>
                </a:solidFill>
              </a:rPr>
              <a:t>2022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2024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Вознесенского 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10932,7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10932,7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8766,1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8766,1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8319,3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8319,3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2848</TotalTime>
  <Words>1092</Words>
  <Application>Microsoft Office PowerPoint</Application>
  <PresentationFormat>Экран (4:3)</PresentationFormat>
  <Paragraphs>242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User-1</cp:lastModifiedBy>
  <cp:revision>314</cp:revision>
  <dcterms:created xsi:type="dcterms:W3CDTF">2013-11-12T07:49:12Z</dcterms:created>
  <dcterms:modified xsi:type="dcterms:W3CDTF">2022-01-25T08:50:59Z</dcterms:modified>
</cp:coreProperties>
</file>